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1" r:id="rId5"/>
    <p:sldId id="259" r:id="rId6"/>
    <p:sldId id="264" r:id="rId7"/>
    <p:sldId id="265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13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85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0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803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40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108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597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84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28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27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21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69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65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70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82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44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3150003-12DD-41DF-B4F0-830DA418C5E2}" type="datetimeFigureOut">
              <a:rPr lang="fr-FR" smtClean="0"/>
              <a:t>30/03/2020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0FDA756-26A8-4646-AA5B-78CDC1AEF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034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5688CF2-400F-47D6-B81D-3D0B50EE95F6}"/>
              </a:ext>
            </a:extLst>
          </p:cNvPr>
          <p:cNvSpPr/>
          <p:nvPr/>
        </p:nvSpPr>
        <p:spPr>
          <a:xfrm>
            <a:off x="170997" y="202456"/>
            <a:ext cx="4709011" cy="1866975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r>
              <a:rPr lang="fr-FR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Découverte</a:t>
            </a:r>
          </a:p>
          <a:p>
            <a:pPr algn="ctr"/>
            <a:r>
              <a:rPr lang="fr-FR" sz="3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Entreprise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6AD3147-088F-474E-B8B0-4F3A51B9C115}"/>
              </a:ext>
            </a:extLst>
          </p:cNvPr>
          <p:cNvSpPr/>
          <p:nvPr/>
        </p:nvSpPr>
        <p:spPr>
          <a:xfrm>
            <a:off x="8364893" y="4569879"/>
            <a:ext cx="3558326" cy="595486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xx au xx février 20xx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E7F10E-909F-433C-A717-E0A1381114B9}"/>
              </a:ext>
            </a:extLst>
          </p:cNvPr>
          <p:cNvSpPr/>
          <p:nvPr/>
        </p:nvSpPr>
        <p:spPr>
          <a:xfrm>
            <a:off x="8266922" y="5393803"/>
            <a:ext cx="3754269" cy="131801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</a:p>
          <a:p>
            <a:pPr algn="ctr"/>
            <a:r>
              <a:rPr lang="fr-FR" sz="4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Prénom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27C3F47F-55A2-43B6-BA0E-6CEF2C3DD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759" y="5630779"/>
            <a:ext cx="1241532" cy="107094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B39144C-A443-447F-8B80-5483C598A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7766" y="5995467"/>
            <a:ext cx="1328492" cy="85403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F236421A-7848-46A8-8A25-DE61E11E5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0579" y="174516"/>
            <a:ext cx="6764810" cy="3685211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E2FAE64C-C7DB-4576-B42C-AC09AAEF90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924" y="2337758"/>
            <a:ext cx="4336084" cy="2964466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D3CE7045-4AB2-4BC7-95AA-B1CBE1DEB6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13759" y="4223110"/>
            <a:ext cx="3558325" cy="24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0207"/>
            <a:ext cx="10353762" cy="970450"/>
          </a:xfrm>
        </p:spPr>
        <p:txBody>
          <a:bodyPr>
            <a:normAutofit/>
          </a:bodyPr>
          <a:lstStyle/>
          <a:p>
            <a:r>
              <a:rPr lang="fr-FR" sz="4800" b="1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85554-7C5F-4697-BD2D-61DB5F516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12730"/>
          </a:xfrm>
        </p:spPr>
        <p:txBody>
          <a:bodyPr>
            <a:normAutofit fontScale="92500" lnSpcReduction="10000"/>
          </a:bodyPr>
          <a:lstStyle/>
          <a:p>
            <a:r>
              <a:rPr lang="fr-FR" sz="3200" b="1" dirty="0"/>
              <a:t>Partie 1</a:t>
            </a:r>
          </a:p>
          <a:p>
            <a:pPr lvl="2"/>
            <a:r>
              <a:rPr lang="fr-FR" sz="3200" dirty="0"/>
              <a:t>Présentation de l’entreprise.</a:t>
            </a:r>
          </a:p>
          <a:p>
            <a:pPr lvl="2"/>
            <a:endParaRPr lang="fr-FR" sz="3200" dirty="0"/>
          </a:p>
          <a:p>
            <a:r>
              <a:rPr lang="fr-FR" sz="3200" b="1" dirty="0"/>
              <a:t>Partie 2</a:t>
            </a:r>
          </a:p>
          <a:p>
            <a:pPr lvl="2"/>
            <a:r>
              <a:rPr lang="fr-FR" sz="3200" dirty="0"/>
              <a:t>Mes activités.</a:t>
            </a:r>
          </a:p>
          <a:p>
            <a:pPr lvl="2"/>
            <a:endParaRPr lang="fr-FR" sz="3200" dirty="0"/>
          </a:p>
          <a:p>
            <a:r>
              <a:rPr lang="fr-FR" sz="3200" b="1" dirty="0"/>
              <a:t>Partie 3</a:t>
            </a:r>
          </a:p>
          <a:p>
            <a:pPr lvl="2"/>
            <a:r>
              <a:rPr lang="fr-FR" sz="3200" dirty="0"/>
              <a:t>Bilan.</a:t>
            </a:r>
          </a:p>
          <a:p>
            <a:pPr lvl="2"/>
            <a:endParaRPr lang="fr-FR" sz="3200" dirty="0"/>
          </a:p>
          <a:p>
            <a:pPr lvl="2"/>
            <a:endParaRPr lang="fr-FR" sz="3200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8A04B6C-0B88-4BB9-ADE3-4C9A32065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5791" y="3032416"/>
            <a:ext cx="5459207" cy="3726126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4D435E03-F065-4433-8DCD-BEF883FE7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6111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1</a:t>
            </a:r>
            <a:br>
              <a:rPr lang="fr-FR" sz="4800" b="1" dirty="0"/>
            </a:br>
            <a:r>
              <a:rPr lang="fr-FR" sz="4800" b="1" dirty="0"/>
              <a:t>Présentation de l’entreprise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D435E03-F065-4433-8DCD-BEF883FE7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2A4B81-133B-4328-A926-9FB0C7047DD2}"/>
              </a:ext>
            </a:extLst>
          </p:cNvPr>
          <p:cNvSpPr txBox="1"/>
          <p:nvPr/>
        </p:nvSpPr>
        <p:spPr>
          <a:xfrm>
            <a:off x="296059" y="1413193"/>
            <a:ext cx="5239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Situation géographique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A6843C-C7F4-43E5-84F8-E55E9FBFF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7" t="42162" r="20879" b="16516"/>
          <a:stretch/>
        </p:blipFill>
        <p:spPr>
          <a:xfrm>
            <a:off x="370704" y="2417711"/>
            <a:ext cx="10099589" cy="4111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4974AC2-2FFB-4D15-945C-3D114BA4A398}"/>
              </a:ext>
            </a:extLst>
          </p:cNvPr>
          <p:cNvSpPr/>
          <p:nvPr/>
        </p:nvSpPr>
        <p:spPr>
          <a:xfrm>
            <a:off x="9349170" y="1849388"/>
            <a:ext cx="2406728" cy="128485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 rue de l’égalité</a:t>
            </a:r>
          </a:p>
          <a:p>
            <a:pPr algn="ctr"/>
            <a:r>
              <a:rPr lang="fr-FR" dirty="0"/>
              <a:t>Lourdes</a:t>
            </a:r>
          </a:p>
        </p:txBody>
      </p:sp>
    </p:spTree>
    <p:extLst>
      <p:ext uri="{BB962C8B-B14F-4D97-AF65-F5344CB8AC3E}">
        <p14:creationId xmlns:p14="http://schemas.microsoft.com/office/powerpoint/2010/main" val="2340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6111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fr-FR" sz="4800" b="1" dirty="0"/>
              <a:t>Partie 1</a:t>
            </a:r>
            <a:br>
              <a:rPr lang="fr-FR" sz="4800" b="1" dirty="0"/>
            </a:br>
            <a:r>
              <a:rPr lang="fr-FR" sz="4800" b="1" dirty="0"/>
              <a:t>Présentation de l’entreprise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D435E03-F065-4433-8DCD-BEF883FE7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2A4B81-133B-4328-A926-9FB0C7047DD2}"/>
              </a:ext>
            </a:extLst>
          </p:cNvPr>
          <p:cNvSpPr txBox="1"/>
          <p:nvPr/>
        </p:nvSpPr>
        <p:spPr>
          <a:xfrm>
            <a:off x="296059" y="1413193"/>
            <a:ext cx="2247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Sous-titre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A6843C-C7F4-43E5-84F8-E55E9FBFF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817" y="2598841"/>
            <a:ext cx="7429704" cy="4024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61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6111"/>
            <a:ext cx="5669885" cy="1920814"/>
          </a:xfrm>
        </p:spPr>
        <p:txBody>
          <a:bodyPr>
            <a:normAutofit/>
          </a:bodyPr>
          <a:lstStyle/>
          <a:p>
            <a:r>
              <a:rPr lang="fr-FR" sz="4800" b="1" dirty="0"/>
              <a:t>Partie 2</a:t>
            </a:r>
            <a:br>
              <a:rPr lang="fr-FR" sz="4800" b="1" dirty="0"/>
            </a:br>
            <a:r>
              <a:rPr lang="fr-FR" sz="4800" b="1" dirty="0"/>
              <a:t>Mes activités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2A4B81-133B-4328-A926-9FB0C7047DD2}"/>
              </a:ext>
            </a:extLst>
          </p:cNvPr>
          <p:cNvSpPr txBox="1"/>
          <p:nvPr/>
        </p:nvSpPr>
        <p:spPr>
          <a:xfrm>
            <a:off x="296059" y="2144713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Description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474" y="2852599"/>
            <a:ext cx="6929393" cy="3753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6DEC945D-72DD-4850-866D-FBDF5EB12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6111"/>
            <a:ext cx="5669885" cy="1920814"/>
          </a:xfrm>
        </p:spPr>
        <p:txBody>
          <a:bodyPr>
            <a:normAutofit/>
          </a:bodyPr>
          <a:lstStyle/>
          <a:p>
            <a:r>
              <a:rPr lang="fr-FR" sz="4800" b="1" dirty="0"/>
              <a:t>Partie 2</a:t>
            </a:r>
            <a:br>
              <a:rPr lang="fr-FR" sz="4800" b="1" dirty="0"/>
            </a:br>
            <a:r>
              <a:rPr lang="fr-FR" sz="4800" b="1" dirty="0"/>
              <a:t>Mes activités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2A4B81-133B-4328-A926-9FB0C7047DD2}"/>
              </a:ext>
            </a:extLst>
          </p:cNvPr>
          <p:cNvSpPr txBox="1"/>
          <p:nvPr/>
        </p:nvSpPr>
        <p:spPr>
          <a:xfrm>
            <a:off x="296059" y="2144713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Description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474" y="2852599"/>
            <a:ext cx="6929393" cy="3753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4C0B613A-41FF-458B-A986-78AB195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3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6111"/>
            <a:ext cx="5669885" cy="1920814"/>
          </a:xfrm>
        </p:spPr>
        <p:txBody>
          <a:bodyPr>
            <a:normAutofit/>
          </a:bodyPr>
          <a:lstStyle/>
          <a:p>
            <a:r>
              <a:rPr lang="fr-FR" sz="4800" b="1" dirty="0"/>
              <a:t>Partie 2</a:t>
            </a:r>
            <a:br>
              <a:rPr lang="fr-FR" sz="4800" b="1" dirty="0"/>
            </a:br>
            <a:r>
              <a:rPr lang="fr-FR" sz="4800" b="1" dirty="0"/>
              <a:t>Mes activités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2A4B81-133B-4328-A926-9FB0C7047DD2}"/>
              </a:ext>
            </a:extLst>
          </p:cNvPr>
          <p:cNvSpPr txBox="1"/>
          <p:nvPr/>
        </p:nvSpPr>
        <p:spPr>
          <a:xfrm>
            <a:off x="296059" y="2144713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Description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474" y="2852599"/>
            <a:ext cx="6929393" cy="3753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007D4707-A5BC-43F8-A8E6-5E0850F3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BACBA-FB4E-4516-9D2E-B19125CE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6111"/>
            <a:ext cx="5669885" cy="1920814"/>
          </a:xfrm>
        </p:spPr>
        <p:txBody>
          <a:bodyPr>
            <a:normAutofit/>
          </a:bodyPr>
          <a:lstStyle/>
          <a:p>
            <a:r>
              <a:rPr lang="fr-FR" sz="4800" b="1" dirty="0"/>
              <a:t>Partie 3</a:t>
            </a:r>
            <a:br>
              <a:rPr lang="fr-FR" sz="4800" b="1" dirty="0"/>
            </a:br>
            <a:r>
              <a:rPr lang="fr-FR" sz="4800" b="1" dirty="0"/>
              <a:t>Bilan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2A4B81-133B-4328-A926-9FB0C7047DD2}"/>
              </a:ext>
            </a:extLst>
          </p:cNvPr>
          <p:cNvSpPr txBox="1"/>
          <p:nvPr/>
        </p:nvSpPr>
        <p:spPr>
          <a:xfrm>
            <a:off x="296059" y="2144713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Description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747676-5BF8-45E4-BDBD-05267A70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474" y="2852599"/>
            <a:ext cx="6929393" cy="3753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2AFF739E-7454-42A3-9C39-01F95BB9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7768" y="128335"/>
            <a:ext cx="226018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Ardois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ois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oi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85</TotalTime>
  <Words>72</Words>
  <Application>Microsoft Office PowerPoint</Application>
  <PresentationFormat>Grand écran</PresentationFormat>
  <Paragraphs>28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Calisto MT</vt:lpstr>
      <vt:lpstr>Times New Roman</vt:lpstr>
      <vt:lpstr>Wingdings 2</vt:lpstr>
      <vt:lpstr>Ardoise</vt:lpstr>
      <vt:lpstr>Présentation PowerPoint</vt:lpstr>
      <vt:lpstr>Sommaire</vt:lpstr>
      <vt:lpstr>Partie 1 Présentation de l’entreprise</vt:lpstr>
      <vt:lpstr>Partie 1 Présentation de l’entreprise</vt:lpstr>
      <vt:lpstr>Partie 2 Mes activités</vt:lpstr>
      <vt:lpstr>Partie 2 Mes activités</vt:lpstr>
      <vt:lpstr>Partie 2 Mes activités</vt:lpstr>
      <vt:lpstr>Partie 3 Bilan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de découverte en entreprise</dc:title>
  <dc:creator>Alain BREIDENBACH</dc:creator>
  <cp:lastModifiedBy>Alain BREIDENBACH</cp:lastModifiedBy>
  <cp:revision>12</cp:revision>
  <dcterms:created xsi:type="dcterms:W3CDTF">2019-03-13T21:02:11Z</dcterms:created>
  <dcterms:modified xsi:type="dcterms:W3CDTF">2020-03-30T16:24:04Z</dcterms:modified>
</cp:coreProperties>
</file>